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0" r:id="rId3"/>
    <p:sldId id="259" r:id="rId4"/>
    <p:sldId id="263" r:id="rId5"/>
    <p:sldId id="264" r:id="rId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816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8769D-1DB4-4068-88B3-4561C8629BE7}" type="datetimeFigureOut">
              <a:rPr lang="nl-NL" smtClean="0"/>
              <a:t>20-4-2022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FB2A1-ACC9-4562-AA97-7CCCCA9411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3813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8769D-1DB4-4068-88B3-4561C8629BE7}" type="datetimeFigureOut">
              <a:rPr lang="nl-NL" smtClean="0"/>
              <a:t>20-4-2022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FB2A1-ACC9-4562-AA97-7CCCCA9411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8102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8769D-1DB4-4068-88B3-4561C8629BE7}" type="datetimeFigureOut">
              <a:rPr lang="nl-NL" smtClean="0"/>
              <a:t>20-4-2022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FB2A1-ACC9-4562-AA97-7CCCCA9411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4334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8769D-1DB4-4068-88B3-4561C8629BE7}" type="datetimeFigureOut">
              <a:rPr lang="nl-NL" smtClean="0"/>
              <a:t>20-4-2022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FB2A1-ACC9-4562-AA97-7CCCCA9411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0250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8769D-1DB4-4068-88B3-4561C8629BE7}" type="datetimeFigureOut">
              <a:rPr lang="nl-NL" smtClean="0"/>
              <a:t>20-4-2022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FB2A1-ACC9-4562-AA97-7CCCCA9411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261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8769D-1DB4-4068-88B3-4561C8629BE7}" type="datetimeFigureOut">
              <a:rPr lang="nl-NL" smtClean="0"/>
              <a:t>20-4-2022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FB2A1-ACC9-4562-AA97-7CCCCA9411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3640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8769D-1DB4-4068-88B3-4561C8629BE7}" type="datetimeFigureOut">
              <a:rPr lang="nl-NL" smtClean="0"/>
              <a:t>20-4-2022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FB2A1-ACC9-4562-AA97-7CCCCA9411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1986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8769D-1DB4-4068-88B3-4561C8629BE7}" type="datetimeFigureOut">
              <a:rPr lang="nl-NL" smtClean="0"/>
              <a:t>20-4-2022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FB2A1-ACC9-4562-AA97-7CCCCA9411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4068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8769D-1DB4-4068-88B3-4561C8629BE7}" type="datetimeFigureOut">
              <a:rPr lang="nl-NL" smtClean="0"/>
              <a:t>20-4-2022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FB2A1-ACC9-4562-AA97-7CCCCA9411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493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8769D-1DB4-4068-88B3-4561C8629BE7}" type="datetimeFigureOut">
              <a:rPr lang="nl-NL" smtClean="0"/>
              <a:t>20-4-2022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FB2A1-ACC9-4562-AA97-7CCCCA9411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35855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8769D-1DB4-4068-88B3-4561C8629BE7}" type="datetimeFigureOut">
              <a:rPr lang="nl-NL" smtClean="0"/>
              <a:t>20-4-2022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FB2A1-ACC9-4562-AA97-7CCCCA9411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4415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8769D-1DB4-4068-88B3-4561C8629BE7}" type="datetimeFigureOut">
              <a:rPr lang="nl-NL" smtClean="0"/>
              <a:t>20-4-2022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6FB2A1-ACC9-4562-AA97-7CCCCA9411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26098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106994" y="1386607"/>
            <a:ext cx="33613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1. </a:t>
            </a:r>
            <a:r>
              <a:rPr lang="nl-NL" sz="2800" dirty="0" err="1" smtClean="0"/>
              <a:t>Sustainable</a:t>
            </a:r>
            <a:r>
              <a:rPr lang="nl-NL" sz="2800" dirty="0" smtClean="0"/>
              <a:t> relaties</a:t>
            </a:r>
            <a:endParaRPr lang="nl-NL" sz="2800" dirty="0"/>
          </a:p>
        </p:txBody>
      </p:sp>
      <p:sp>
        <p:nvSpPr>
          <p:cNvPr id="3" name="Tekstvak 2"/>
          <p:cNvSpPr txBox="1"/>
          <p:nvPr/>
        </p:nvSpPr>
        <p:spPr>
          <a:xfrm>
            <a:off x="1300523" y="6081273"/>
            <a:ext cx="57195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5</a:t>
            </a:r>
            <a:r>
              <a:rPr lang="nl-NL" sz="2800" dirty="0" smtClean="0"/>
              <a:t>. Verjonging deelnemers en netwerk </a:t>
            </a:r>
            <a:endParaRPr lang="nl-NL" sz="2800" dirty="0"/>
          </a:p>
        </p:txBody>
      </p:sp>
      <p:sp>
        <p:nvSpPr>
          <p:cNvPr id="4" name="Tekstvak 3"/>
          <p:cNvSpPr txBox="1"/>
          <p:nvPr/>
        </p:nvSpPr>
        <p:spPr>
          <a:xfrm>
            <a:off x="1106994" y="2288631"/>
            <a:ext cx="8363252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2</a:t>
            </a:r>
            <a:r>
              <a:rPr lang="nl-NL" sz="2800" dirty="0" smtClean="0"/>
              <a:t>. Updaten cursussen</a:t>
            </a:r>
            <a:br>
              <a:rPr lang="nl-NL" sz="2800" dirty="0" smtClean="0"/>
            </a:br>
            <a:r>
              <a:rPr lang="nl-NL" sz="2800" dirty="0" smtClean="0"/>
              <a:t>              - van nieuwe inzichten toetsen aan de cursussen</a:t>
            </a:r>
          </a:p>
          <a:p>
            <a:r>
              <a:rPr lang="nl-NL" sz="2800" dirty="0"/>
              <a:t> </a:t>
            </a:r>
            <a:r>
              <a:rPr lang="nl-NL" sz="2800" dirty="0" smtClean="0"/>
              <a:t>             - nieuwe modules</a:t>
            </a:r>
          </a:p>
          <a:p>
            <a:r>
              <a:rPr lang="nl-NL" sz="2800" dirty="0"/>
              <a:t> </a:t>
            </a:r>
            <a:r>
              <a:rPr lang="nl-NL" sz="2800" dirty="0" smtClean="0"/>
              <a:t>             - cursus verrijking</a:t>
            </a:r>
            <a:endParaRPr lang="nl-NL" sz="2800" dirty="0"/>
          </a:p>
        </p:txBody>
      </p:sp>
      <p:sp>
        <p:nvSpPr>
          <p:cNvPr id="5" name="Tekstvak 4"/>
          <p:cNvSpPr txBox="1"/>
          <p:nvPr/>
        </p:nvSpPr>
        <p:spPr>
          <a:xfrm>
            <a:off x="1227016" y="4323305"/>
            <a:ext cx="48173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3</a:t>
            </a:r>
            <a:r>
              <a:rPr lang="nl-NL" sz="2800" dirty="0" smtClean="0"/>
              <a:t>. Aanpak didactische modellen</a:t>
            </a:r>
            <a:endParaRPr lang="nl-NL" sz="2800" dirty="0"/>
          </a:p>
        </p:txBody>
      </p:sp>
      <p:sp>
        <p:nvSpPr>
          <p:cNvPr id="8" name="Tekstvak 7"/>
          <p:cNvSpPr txBox="1"/>
          <p:nvPr/>
        </p:nvSpPr>
        <p:spPr>
          <a:xfrm>
            <a:off x="1227016" y="5202289"/>
            <a:ext cx="79232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4</a:t>
            </a:r>
            <a:r>
              <a:rPr lang="nl-NL" sz="2800" dirty="0" smtClean="0"/>
              <a:t>. Professionalisering en coaching (nieuwe) docenten</a:t>
            </a:r>
            <a:endParaRPr lang="nl-NL" sz="2800" dirty="0"/>
          </a:p>
        </p:txBody>
      </p:sp>
      <p:sp>
        <p:nvSpPr>
          <p:cNvPr id="10" name="Tekstvak 9"/>
          <p:cNvSpPr txBox="1"/>
          <p:nvPr/>
        </p:nvSpPr>
        <p:spPr>
          <a:xfrm>
            <a:off x="1227016" y="391886"/>
            <a:ext cx="6258829" cy="58477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nl-NL" sz="3200" dirty="0" smtClean="0"/>
              <a:t>Plan </a:t>
            </a:r>
            <a:r>
              <a:rPr lang="nl-NL" sz="3200" smtClean="0"/>
              <a:t>van aanpak periode </a:t>
            </a:r>
            <a:r>
              <a:rPr lang="nl-NL" sz="3200" dirty="0" smtClean="0"/>
              <a:t>2022-2025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1417055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420639" y="2049312"/>
            <a:ext cx="23532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solidFill>
                  <a:srgbClr val="002060"/>
                </a:solidFill>
              </a:rPr>
              <a:t>1. Cursisten</a:t>
            </a:r>
            <a:r>
              <a:rPr lang="nl-NL" sz="2400" dirty="0" smtClean="0"/>
              <a:t>  </a:t>
            </a:r>
            <a:endParaRPr lang="nl-NL" sz="2400" dirty="0"/>
          </a:p>
        </p:txBody>
      </p:sp>
      <p:sp>
        <p:nvSpPr>
          <p:cNvPr id="5" name="Tekstvak 4"/>
          <p:cNvSpPr txBox="1"/>
          <p:nvPr/>
        </p:nvSpPr>
        <p:spPr>
          <a:xfrm>
            <a:off x="3628595" y="469712"/>
            <a:ext cx="3452676" cy="523220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nl-NL" sz="2800" dirty="0" smtClean="0">
                <a:solidFill>
                  <a:srgbClr val="0070C0"/>
                </a:solidFill>
              </a:rPr>
              <a:t>1. </a:t>
            </a:r>
            <a:r>
              <a:rPr lang="nl-NL" sz="2800" dirty="0" err="1" smtClean="0">
                <a:solidFill>
                  <a:srgbClr val="0070C0"/>
                </a:solidFill>
              </a:rPr>
              <a:t>Sustainable</a:t>
            </a:r>
            <a:r>
              <a:rPr lang="nl-NL" sz="2800" dirty="0" smtClean="0">
                <a:solidFill>
                  <a:srgbClr val="0070C0"/>
                </a:solidFill>
              </a:rPr>
              <a:t> relaties</a:t>
            </a:r>
            <a:endParaRPr lang="nl-NL" sz="2800" dirty="0">
              <a:solidFill>
                <a:srgbClr val="0070C0"/>
              </a:solidFill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457200" y="3731401"/>
            <a:ext cx="54216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 smtClean="0"/>
              <a:t>2. Netwerk   </a:t>
            </a:r>
            <a:r>
              <a:rPr lang="nl-NL" dirty="0" smtClean="0"/>
              <a:t>:                                 Ontmoetingsdagen </a:t>
            </a:r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413658" y="4855857"/>
            <a:ext cx="34789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 </a:t>
            </a:r>
            <a:r>
              <a:rPr lang="nl-NL" sz="2400" dirty="0" smtClean="0"/>
              <a:t>3.  maatwerk gemeenten </a:t>
            </a:r>
            <a:endParaRPr lang="nl-NL" sz="2400" dirty="0"/>
          </a:p>
        </p:txBody>
      </p:sp>
      <p:sp>
        <p:nvSpPr>
          <p:cNvPr id="10" name="Tekstvak 9"/>
          <p:cNvSpPr txBox="1"/>
          <p:nvPr/>
        </p:nvSpPr>
        <p:spPr>
          <a:xfrm>
            <a:off x="3743274" y="2086822"/>
            <a:ext cx="1566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 smtClean="0"/>
              <a:t>Lodge</a:t>
            </a:r>
            <a:r>
              <a:rPr lang="nl-NL" dirty="0" smtClean="0"/>
              <a:t> systeem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5717219" y="2043280"/>
            <a:ext cx="4736810" cy="64633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nl-NL" dirty="0" smtClean="0"/>
              <a:t>Meedoen/opfrissen van gedane cursussen tegen</a:t>
            </a:r>
          </a:p>
          <a:p>
            <a:r>
              <a:rPr lang="nl-NL" dirty="0" smtClean="0"/>
              <a:t>Gereduceerd tarief. Bv onkosten + </a:t>
            </a:r>
            <a:r>
              <a:rPr lang="nl-NL" dirty="0" err="1" smtClean="0"/>
              <a:t>kleinbedrag</a:t>
            </a:r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3775418" y="2920458"/>
            <a:ext cx="2249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Verdiepingsmodules   </a:t>
            </a:r>
            <a:endParaRPr lang="nl-NL" dirty="0"/>
          </a:p>
        </p:txBody>
      </p:sp>
      <p:sp>
        <p:nvSpPr>
          <p:cNvPr id="13" name="Tekstvak 12"/>
          <p:cNvSpPr txBox="1"/>
          <p:nvPr/>
        </p:nvSpPr>
        <p:spPr>
          <a:xfrm>
            <a:off x="3903959" y="4902023"/>
            <a:ext cx="1244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Informeren</a:t>
            </a:r>
            <a:endParaRPr lang="nl-NL" dirty="0"/>
          </a:p>
        </p:txBody>
      </p:sp>
      <p:sp>
        <p:nvSpPr>
          <p:cNvPr id="14" name="Tekstvak 13"/>
          <p:cNvSpPr txBox="1"/>
          <p:nvPr/>
        </p:nvSpPr>
        <p:spPr>
          <a:xfrm>
            <a:off x="3903959" y="5468313"/>
            <a:ext cx="1566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 smtClean="0"/>
              <a:t>Lodge</a:t>
            </a:r>
            <a:r>
              <a:rPr lang="nl-NL" dirty="0" smtClean="0"/>
              <a:t> systeem</a:t>
            </a:r>
            <a:endParaRPr lang="nl-NL" dirty="0"/>
          </a:p>
        </p:txBody>
      </p:sp>
      <p:sp>
        <p:nvSpPr>
          <p:cNvPr id="15" name="Tekstvak 14"/>
          <p:cNvSpPr txBox="1"/>
          <p:nvPr/>
        </p:nvSpPr>
        <p:spPr>
          <a:xfrm>
            <a:off x="457200" y="6307113"/>
            <a:ext cx="30096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 smtClean="0"/>
              <a:t>4. Vrijwilligers/bestuur</a:t>
            </a:r>
            <a:endParaRPr lang="nl-NL" sz="2400" dirty="0"/>
          </a:p>
        </p:txBody>
      </p:sp>
      <p:sp>
        <p:nvSpPr>
          <p:cNvPr id="16" name="Tekstvak 15"/>
          <p:cNvSpPr txBox="1"/>
          <p:nvPr/>
        </p:nvSpPr>
        <p:spPr>
          <a:xfrm>
            <a:off x="3903959" y="6328144"/>
            <a:ext cx="1391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Meet &amp;</a:t>
            </a:r>
            <a:r>
              <a:rPr lang="nl-NL" dirty="0" err="1" smtClean="0"/>
              <a:t>greet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37667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6958" y="2946519"/>
            <a:ext cx="7369607" cy="3321423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311096" y="2080286"/>
            <a:ext cx="3888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Welke cursussen zijn hiervoor geschikt?</a:t>
            </a:r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7476565" y="3454098"/>
            <a:ext cx="40566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- Thuis kennis opdoen </a:t>
            </a:r>
            <a:r>
              <a:rPr lang="nl-NL" dirty="0" err="1" smtClean="0"/>
              <a:t>dmv</a:t>
            </a:r>
            <a:r>
              <a:rPr lang="nl-NL" dirty="0" smtClean="0"/>
              <a:t> tekst, filmpjes</a:t>
            </a:r>
            <a:br>
              <a:rPr lang="nl-NL" dirty="0" smtClean="0"/>
            </a:br>
            <a:r>
              <a:rPr lang="nl-NL" dirty="0" smtClean="0"/>
              <a:t>   en/of Webinars</a:t>
            </a:r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7589476" y="4744701"/>
            <a:ext cx="43740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- Fysiek deel gebruiken voor oefenen, vragen</a:t>
            </a:r>
          </a:p>
          <a:p>
            <a:r>
              <a:rPr lang="nl-NL" dirty="0"/>
              <a:t>e</a:t>
            </a:r>
            <a:r>
              <a:rPr lang="nl-NL" dirty="0" smtClean="0"/>
              <a:t>n verdieping slag</a:t>
            </a:r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7559266" y="4237899"/>
            <a:ext cx="3753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- Opdracht in groepjes laten uitvoeren</a:t>
            </a:r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442259" y="1308616"/>
            <a:ext cx="2651688" cy="52322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nl-NL" sz="2800" dirty="0" err="1" smtClean="0"/>
              <a:t>Blended</a:t>
            </a:r>
            <a:r>
              <a:rPr lang="nl-NL" sz="2800" dirty="0" smtClean="0"/>
              <a:t> </a:t>
            </a:r>
            <a:r>
              <a:rPr lang="nl-NL" sz="2800" dirty="0" err="1" smtClean="0"/>
              <a:t>learning</a:t>
            </a:r>
            <a:endParaRPr lang="nl-NL" sz="2800" dirty="0"/>
          </a:p>
        </p:txBody>
      </p:sp>
      <p:sp>
        <p:nvSpPr>
          <p:cNvPr id="8" name="Tekstvak 7"/>
          <p:cNvSpPr txBox="1"/>
          <p:nvPr/>
        </p:nvSpPr>
        <p:spPr>
          <a:xfrm>
            <a:off x="442259" y="275336"/>
            <a:ext cx="48173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4. Aanpak didactische modellen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4060772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84479" y="175865"/>
            <a:ext cx="4627292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nl-NL" sz="2400" dirty="0" smtClean="0"/>
              <a:t>Verjonging deelnemers en netwerk </a:t>
            </a:r>
            <a:endParaRPr lang="nl-NL" sz="2400" dirty="0"/>
          </a:p>
        </p:txBody>
      </p:sp>
      <p:sp>
        <p:nvSpPr>
          <p:cNvPr id="3" name="Tekstvak 2"/>
          <p:cNvSpPr txBox="1"/>
          <p:nvPr/>
        </p:nvSpPr>
        <p:spPr>
          <a:xfrm>
            <a:off x="723171" y="1840596"/>
            <a:ext cx="28799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 smtClean="0"/>
              <a:t>Korte filmpjes over cursus</a:t>
            </a:r>
            <a:endParaRPr lang="nl-NL" sz="2000" dirty="0"/>
          </a:p>
        </p:txBody>
      </p:sp>
      <p:sp>
        <p:nvSpPr>
          <p:cNvPr id="4" name="Tekstvak 3"/>
          <p:cNvSpPr txBox="1"/>
          <p:nvPr/>
        </p:nvSpPr>
        <p:spPr>
          <a:xfrm>
            <a:off x="723171" y="2583614"/>
            <a:ext cx="23958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 smtClean="0"/>
              <a:t>Webinars op internet</a:t>
            </a:r>
            <a:endParaRPr lang="nl-NL" sz="2000" dirty="0"/>
          </a:p>
        </p:txBody>
      </p:sp>
      <p:sp>
        <p:nvSpPr>
          <p:cNvPr id="6" name="Tekstvak 5"/>
          <p:cNvSpPr txBox="1"/>
          <p:nvPr/>
        </p:nvSpPr>
        <p:spPr>
          <a:xfrm>
            <a:off x="723171" y="3443773"/>
            <a:ext cx="32464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 smtClean="0"/>
              <a:t>Aanpak didactische modellen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281161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3352799" y="5"/>
            <a:ext cx="4022255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nl-NL" sz="3600" dirty="0" smtClean="0">
                <a:solidFill>
                  <a:srgbClr val="0070C0"/>
                </a:solidFill>
              </a:rPr>
              <a:t>Planning  2022-2025</a:t>
            </a:r>
            <a:endParaRPr lang="nl-NL" sz="3600" dirty="0">
              <a:solidFill>
                <a:srgbClr val="0070C0"/>
              </a:solidFill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957943" y="783444"/>
            <a:ext cx="12442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2022-2023 </a:t>
            </a: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3268714" y="783444"/>
            <a:ext cx="22292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/>
              <a:t>1. </a:t>
            </a:r>
            <a:r>
              <a:rPr lang="nl-NL" dirty="0" err="1" smtClean="0"/>
              <a:t>Sustainable</a:t>
            </a:r>
            <a:r>
              <a:rPr lang="nl-NL" dirty="0" smtClean="0"/>
              <a:t> relaties</a:t>
            </a:r>
            <a:endParaRPr lang="nl-NL" dirty="0"/>
          </a:p>
        </p:txBody>
      </p:sp>
      <p:sp>
        <p:nvSpPr>
          <p:cNvPr id="5" name="Rechthoek 4"/>
          <p:cNvSpPr/>
          <p:nvPr/>
        </p:nvSpPr>
        <p:spPr>
          <a:xfrm>
            <a:off x="3120572" y="2596624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dirty="0" smtClean="0"/>
              <a:t>    1.  Updaten cursussen</a:t>
            </a:r>
            <a:br>
              <a:rPr lang="nl-NL" dirty="0" smtClean="0"/>
            </a:br>
            <a:r>
              <a:rPr lang="nl-NL" dirty="0" smtClean="0"/>
              <a:t>              - van nieuwe inzichten toetsen aan de cursussen             </a:t>
            </a:r>
          </a:p>
          <a:p>
            <a:r>
              <a:rPr lang="nl-NL" dirty="0" smtClean="0"/>
              <a:t>              - cursus verrijking</a:t>
            </a:r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957943" y="2579048"/>
            <a:ext cx="1191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2023-2024</a:t>
            </a:r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1020477" y="5578942"/>
            <a:ext cx="1191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2024-2025</a:t>
            </a:r>
            <a:endParaRPr lang="nl-NL" dirty="0"/>
          </a:p>
        </p:txBody>
      </p:sp>
      <p:sp>
        <p:nvSpPr>
          <p:cNvPr id="9" name="Rechthoek 8"/>
          <p:cNvSpPr/>
          <p:nvPr/>
        </p:nvSpPr>
        <p:spPr>
          <a:xfrm>
            <a:off x="3120572" y="11926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dirty="0" smtClean="0"/>
              <a:t>   2.  Updaten cursussen</a:t>
            </a:r>
            <a:br>
              <a:rPr lang="nl-NL" dirty="0" smtClean="0"/>
            </a:br>
            <a:r>
              <a:rPr lang="nl-NL" dirty="0" smtClean="0"/>
              <a:t>              - nieuwe modules            </a:t>
            </a:r>
            <a:endParaRPr lang="nl-NL" dirty="0"/>
          </a:p>
        </p:txBody>
      </p:sp>
      <p:sp>
        <p:nvSpPr>
          <p:cNvPr id="10" name="Tekstvak 9"/>
          <p:cNvSpPr txBox="1"/>
          <p:nvPr/>
        </p:nvSpPr>
        <p:spPr>
          <a:xfrm>
            <a:off x="3396341" y="5601537"/>
            <a:ext cx="3923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nl-NL" dirty="0" smtClean="0"/>
              <a:t>Verjonging deelnemers en netwerk  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3352799" y="3437023"/>
            <a:ext cx="38225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 startAt="2"/>
            </a:pPr>
            <a:r>
              <a:rPr lang="nl-NL" dirty="0" smtClean="0"/>
              <a:t>Aanpak didactische modellen</a:t>
            </a:r>
          </a:p>
          <a:p>
            <a:r>
              <a:rPr lang="nl-NL" dirty="0"/>
              <a:t> </a:t>
            </a:r>
            <a:r>
              <a:rPr lang="nl-NL" dirty="0" smtClean="0"/>
              <a:t>              onderzoek bij welke cursussen</a:t>
            </a:r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3352799" y="4030547"/>
            <a:ext cx="5276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3 .  Professionalisering en coaching (nieuwe) docenten</a:t>
            </a:r>
            <a:endParaRPr lang="nl-NL" dirty="0"/>
          </a:p>
        </p:txBody>
      </p:sp>
      <p:sp>
        <p:nvSpPr>
          <p:cNvPr id="13" name="Tekstvak 12"/>
          <p:cNvSpPr txBox="1"/>
          <p:nvPr/>
        </p:nvSpPr>
        <p:spPr>
          <a:xfrm>
            <a:off x="3396341" y="5911996"/>
            <a:ext cx="3284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 startAt="2"/>
            </a:pPr>
            <a:r>
              <a:rPr lang="nl-NL" dirty="0" smtClean="0"/>
              <a:t>Aanpak didactische modellen</a:t>
            </a:r>
          </a:p>
        </p:txBody>
      </p:sp>
      <p:sp>
        <p:nvSpPr>
          <p:cNvPr id="14" name="Tekstvak 13"/>
          <p:cNvSpPr txBox="1"/>
          <p:nvPr/>
        </p:nvSpPr>
        <p:spPr>
          <a:xfrm>
            <a:off x="3352799" y="4396596"/>
            <a:ext cx="29423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4.   Korte filmpjes over cursus</a:t>
            </a:r>
            <a:endParaRPr lang="nl-NL" dirty="0"/>
          </a:p>
        </p:txBody>
      </p:sp>
      <p:sp>
        <p:nvSpPr>
          <p:cNvPr id="15" name="Tekstvak 14"/>
          <p:cNvSpPr txBox="1"/>
          <p:nvPr/>
        </p:nvSpPr>
        <p:spPr>
          <a:xfrm>
            <a:off x="3280306" y="1763065"/>
            <a:ext cx="20792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3. Ontmoetingsdag </a:t>
            </a:r>
            <a:endParaRPr lang="nl-NL" dirty="0"/>
          </a:p>
        </p:txBody>
      </p:sp>
      <p:sp>
        <p:nvSpPr>
          <p:cNvPr id="16" name="Tekstvak 15"/>
          <p:cNvSpPr txBox="1"/>
          <p:nvPr/>
        </p:nvSpPr>
        <p:spPr>
          <a:xfrm>
            <a:off x="3396341" y="4763745"/>
            <a:ext cx="20792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5.  Ontmoetingsdag </a:t>
            </a:r>
            <a:endParaRPr lang="nl-NL" dirty="0"/>
          </a:p>
        </p:txBody>
      </p:sp>
      <p:sp>
        <p:nvSpPr>
          <p:cNvPr id="17" name="Tekstvak 16"/>
          <p:cNvSpPr txBox="1"/>
          <p:nvPr/>
        </p:nvSpPr>
        <p:spPr>
          <a:xfrm>
            <a:off x="3418627" y="6179730"/>
            <a:ext cx="20792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3. Ontmoetingsdag </a:t>
            </a:r>
            <a:endParaRPr lang="nl-NL" dirty="0"/>
          </a:p>
        </p:txBody>
      </p:sp>
      <p:sp>
        <p:nvSpPr>
          <p:cNvPr id="18" name="Tekstvak 17"/>
          <p:cNvSpPr txBox="1"/>
          <p:nvPr/>
        </p:nvSpPr>
        <p:spPr>
          <a:xfrm>
            <a:off x="3297742" y="2127877"/>
            <a:ext cx="1618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4. Meet &amp;</a:t>
            </a:r>
            <a:r>
              <a:rPr lang="nl-NL" dirty="0" err="1" smtClean="0"/>
              <a:t>greet</a:t>
            </a:r>
            <a:endParaRPr lang="nl-NL" dirty="0"/>
          </a:p>
        </p:txBody>
      </p:sp>
      <p:sp>
        <p:nvSpPr>
          <p:cNvPr id="19" name="Tekstvak 18"/>
          <p:cNvSpPr txBox="1"/>
          <p:nvPr/>
        </p:nvSpPr>
        <p:spPr>
          <a:xfrm>
            <a:off x="3418627" y="6490189"/>
            <a:ext cx="2025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4. Meet &amp;</a:t>
            </a:r>
            <a:r>
              <a:rPr lang="nl-NL" dirty="0" err="1" smtClean="0"/>
              <a:t>greet</a:t>
            </a:r>
            <a:endParaRPr lang="nl-NL" dirty="0"/>
          </a:p>
        </p:txBody>
      </p:sp>
      <p:sp>
        <p:nvSpPr>
          <p:cNvPr id="20" name="Tekstvak 19"/>
          <p:cNvSpPr txBox="1"/>
          <p:nvPr/>
        </p:nvSpPr>
        <p:spPr>
          <a:xfrm>
            <a:off x="3391037" y="5045993"/>
            <a:ext cx="1618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6. Meet &amp;</a:t>
            </a:r>
            <a:r>
              <a:rPr lang="nl-NL" dirty="0" err="1" smtClean="0"/>
              <a:t>greet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0276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199</Words>
  <Application>Microsoft Office PowerPoint</Application>
  <PresentationFormat>Breedbeeld</PresentationFormat>
  <Paragraphs>51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Jan Verbueken</dc:creator>
  <cp:lastModifiedBy>Jan Verbueken</cp:lastModifiedBy>
  <cp:revision>19</cp:revision>
  <dcterms:created xsi:type="dcterms:W3CDTF">2022-04-20T15:38:22Z</dcterms:created>
  <dcterms:modified xsi:type="dcterms:W3CDTF">2022-04-20T20:25:13Z</dcterms:modified>
</cp:coreProperties>
</file>